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sldIdLst>
    <p:sldId id="256" r:id="rId2"/>
    <p:sldId id="257" r:id="rId3"/>
    <p:sldId id="259" r:id="rId4"/>
    <p:sldId id="258" r:id="rId5"/>
    <p:sldId id="273" r:id="rId6"/>
    <p:sldId id="266" r:id="rId7"/>
    <p:sldId id="271" r:id="rId8"/>
    <p:sldId id="272" r:id="rId9"/>
    <p:sldId id="262" r:id="rId10"/>
    <p:sldId id="279" r:id="rId11"/>
    <p:sldId id="261" r:id="rId12"/>
    <p:sldId id="265" r:id="rId13"/>
    <p:sldId id="260" r:id="rId14"/>
    <p:sldId id="276" r:id="rId15"/>
    <p:sldId id="277" r:id="rId16"/>
    <p:sldId id="281" r:id="rId17"/>
    <p:sldId id="263" r:id="rId18"/>
    <p:sldId id="270" r:id="rId19"/>
    <p:sldId id="268" r:id="rId20"/>
    <p:sldId id="269" r:id="rId21"/>
    <p:sldId id="274" r:id="rId22"/>
    <p:sldId id="275" r:id="rId23"/>
    <p:sldId id="280" r:id="rId24"/>
    <p:sldId id="278" r:id="rId25"/>
    <p:sldId id="267" r:id="rId26"/>
    <p:sldId id="264" r:id="rId27"/>
    <p:sldId id="282" r:id="rId28"/>
    <p:sldId id="283" r:id="rId29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62" autoAdjust="0"/>
  </p:normalViewPr>
  <p:slideViewPr>
    <p:cSldViewPr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6C3C-62EB-CC41-A223-55C95BAAEFD1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6C3C-62EB-CC41-A223-55C95BAAEFD1}" type="datetimeFigureOut">
              <a:rPr lang="en-US" smtClean="0"/>
              <a:t>1/22/20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DBFE-9F99-F24D-915D-AF466FBF8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6A4E6C3C-62EB-CC41-A223-55C95BAAEFD1}" type="datetimeFigureOut">
              <a:rPr lang="en-US" smtClean="0"/>
              <a:t>1/22/20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20DBFE-9F99-F24D-915D-AF466FBF83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6C3C-62EB-CC41-A223-55C95BAAEFD1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DBFE-9F99-F24D-915D-AF466FBF8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6C3C-62EB-CC41-A223-55C95BAAEFD1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DBFE-9F99-F24D-915D-AF466FBF8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6C3C-62EB-CC41-A223-55C95BAAEFD1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DBFE-9F99-F24D-915D-AF466FBF8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6C3C-62EB-CC41-A223-55C95BAAEFD1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6C3C-62EB-CC41-A223-55C95BAAEFD1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6C3C-62EB-CC41-A223-55C95BAAEFD1}" type="datetimeFigureOut">
              <a:rPr lang="en-US" smtClean="0"/>
              <a:t>1/22/20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DBFE-9F99-F24D-915D-AF466FBF8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6C3C-62EB-CC41-A223-55C95BAAEFD1}" type="datetimeFigureOut">
              <a:rPr lang="en-US" smtClean="0"/>
              <a:t>1/22/20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DBFE-9F99-F24D-915D-AF466FBF8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6C3C-62EB-CC41-A223-55C95BAAEFD1}" type="datetimeFigureOut">
              <a:rPr lang="en-US" smtClean="0"/>
              <a:t>1/22/20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DBFE-9F99-F24D-915D-AF466FBF8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6C3C-62EB-CC41-A223-55C95BAAEFD1}" type="datetimeFigureOut">
              <a:rPr lang="en-US" smtClean="0"/>
              <a:t>1/22/20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DBFE-9F99-F24D-915D-AF466FBF83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6A4E6C3C-62EB-CC41-A223-55C95BAAEFD1}" type="datetimeFigureOut">
              <a:rPr lang="en-US" smtClean="0"/>
              <a:t>1/22/20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20DBFE-9F99-F24D-915D-AF466FBF83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A4E6C3C-62EB-CC41-A223-55C95BAAEFD1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A20DBFE-9F99-F24D-915D-AF466FBF83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Posters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Landscape, townscape and design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8599"/>
            <a:ext cx="4648200" cy="64359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43053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8600"/>
            <a:ext cx="4724400" cy="62898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571500"/>
            <a:ext cx="381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2400"/>
            <a:ext cx="4876800" cy="65171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2400"/>
            <a:ext cx="4724400" cy="64423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28600"/>
            <a:ext cx="3886200" cy="62680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380999"/>
            <a:ext cx="3733800" cy="6033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810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Simple shapes: </a:t>
            </a:r>
            <a:r>
              <a:rPr lang="en-US" dirty="0"/>
              <a:t>flat </a:t>
            </a:r>
            <a:r>
              <a:rPr lang="en-US" dirty="0" err="1"/>
              <a:t>greys</a:t>
            </a:r>
            <a:r>
              <a:rPr lang="en-US" dirty="0"/>
              <a:t> and blues to show distance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76402" y="1299862"/>
            <a:ext cx="1295399" cy="1214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878531" y="2097731"/>
            <a:ext cx="2891138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05600" y="17526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Limited palette:</a:t>
            </a:r>
          </a:p>
          <a:p>
            <a:r>
              <a:rPr lang="en-US" dirty="0"/>
              <a:t>sunny </a:t>
            </a:r>
            <a:r>
              <a:rPr lang="en-US" dirty="0" err="1"/>
              <a:t>colours</a:t>
            </a:r>
            <a:r>
              <a:rPr lang="en-US" dirty="0"/>
              <a:t> - pink, orange, yellow</a:t>
            </a:r>
          </a:p>
          <a:p>
            <a:r>
              <a:rPr lang="en-US" dirty="0"/>
              <a:t>blues and </a:t>
            </a:r>
            <a:r>
              <a:rPr lang="en-US" dirty="0" err="1"/>
              <a:t>greys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105400" y="2141158"/>
            <a:ext cx="16002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419600" y="3048000"/>
            <a:ext cx="22860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05600" y="47244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Bold lettering:</a:t>
            </a:r>
          </a:p>
          <a:p>
            <a:r>
              <a:rPr lang="en-US" dirty="0"/>
              <a:t>Pale blue to match the sky </a:t>
            </a:r>
          </a:p>
          <a:p>
            <a:r>
              <a:rPr lang="en-US" dirty="0"/>
              <a:t>filling the space across the bottom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5257800" y="5257800"/>
            <a:ext cx="1447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1000" y="4495801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More detail: </a:t>
            </a:r>
            <a:r>
              <a:rPr lang="en-US" dirty="0"/>
              <a:t>and texture </a:t>
            </a:r>
          </a:p>
          <a:p>
            <a:r>
              <a:rPr lang="en-US" dirty="0"/>
              <a:t>in the foreground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676402" y="4953000"/>
            <a:ext cx="2057398" cy="306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04799"/>
            <a:ext cx="4191000" cy="63162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4800"/>
            <a:ext cx="5585701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0" y="304799"/>
            <a:ext cx="4032250" cy="61866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4173" r="14173"/>
          <a:stretch>
            <a:fillRect/>
          </a:stretch>
        </p:blipFill>
        <p:spPr>
          <a:xfrm>
            <a:off x="2133600" y="228599"/>
            <a:ext cx="4495800" cy="64413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1811" r="11811"/>
          <a:stretch>
            <a:fillRect/>
          </a:stretch>
        </p:blipFill>
        <p:spPr>
          <a:xfrm>
            <a:off x="2133600" y="117686"/>
            <a:ext cx="4648200" cy="65117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21260" t="7087" r="21260" b="7087"/>
          <a:stretch>
            <a:fillRect/>
          </a:stretch>
        </p:blipFill>
        <p:spPr>
          <a:xfrm>
            <a:off x="1981200" y="228600"/>
            <a:ext cx="4267200" cy="637162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457200" indent="-457200"/>
            <a:r>
              <a:rPr lang="en-US" dirty="0"/>
              <a:t>Use a Ruler</a:t>
            </a:r>
          </a:p>
          <a:p>
            <a:pPr marL="1149350" lvl="2" indent="-457200">
              <a:buFontTx/>
              <a:buChar char="-"/>
            </a:pPr>
            <a:r>
              <a:rPr lang="en-US" dirty="0"/>
              <a:t>rule top and bottom lines </a:t>
            </a:r>
          </a:p>
          <a:p>
            <a:pPr marL="1149350" lvl="2" indent="-457200">
              <a:buFontTx/>
              <a:buChar char="-"/>
            </a:pPr>
            <a:r>
              <a:rPr lang="en-US" dirty="0"/>
              <a:t>line up horizontals          </a:t>
            </a:r>
          </a:p>
          <a:p>
            <a:pPr marL="1149350" lvl="2" indent="-457200">
              <a:buFontTx/>
              <a:buChar char="-"/>
            </a:pPr>
            <a:r>
              <a:rPr lang="en-US" dirty="0"/>
              <a:t>keep letters all the same           width</a:t>
            </a:r>
          </a:p>
          <a:p>
            <a:r>
              <a:rPr lang="en-US" dirty="0"/>
              <a:t>Plan spacing</a:t>
            </a:r>
          </a:p>
          <a:p>
            <a:r>
              <a:rPr lang="en-US" dirty="0"/>
              <a:t>Choose a </a:t>
            </a:r>
            <a:r>
              <a:rPr lang="en-US" dirty="0" err="1"/>
              <a:t>colour</a:t>
            </a:r>
            <a:r>
              <a:rPr lang="en-US" dirty="0"/>
              <a:t> from the image</a:t>
            </a:r>
          </a:p>
          <a:p>
            <a:r>
              <a:rPr lang="en-US" dirty="0"/>
              <a:t>Keep it simple </a:t>
            </a:r>
          </a:p>
          <a:p>
            <a:pPr marL="1149350" lvl="2" indent="-457200">
              <a:buFontTx/>
              <a:buChar char="-"/>
            </a:pPr>
            <a:r>
              <a:rPr lang="en-US" dirty="0"/>
              <a:t> not too many words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Effective lettering is essential for a good poster design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399"/>
            <a:ext cx="4724400" cy="658198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"/>
            <a:ext cx="4648200" cy="621309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30250"/>
            <a:ext cx="3517900" cy="539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35000"/>
            <a:ext cx="3581400" cy="5588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other examples</a:t>
            </a:r>
          </a:p>
          <a:p>
            <a:pPr marL="1149350" lvl="2" indent="-457200">
              <a:buFontTx/>
              <a:buChar char="-"/>
            </a:pPr>
            <a:r>
              <a:rPr lang="en-US" dirty="0"/>
              <a:t>choose one and make a simple copy in your sketchbook</a:t>
            </a:r>
          </a:p>
          <a:p>
            <a:r>
              <a:rPr lang="en-US" dirty="0"/>
              <a:t>Decide the place you are going to advertise</a:t>
            </a:r>
          </a:p>
          <a:p>
            <a:pPr marL="1149350" lvl="2" indent="-457200">
              <a:buFontTx/>
              <a:buChar char="-"/>
            </a:pPr>
            <a:r>
              <a:rPr lang="en-US" dirty="0"/>
              <a:t>choose somewhere you know</a:t>
            </a:r>
          </a:p>
          <a:p>
            <a:pPr marL="1149350" lvl="2" indent="-457200">
              <a:buFontTx/>
              <a:buChar char="-"/>
            </a:pPr>
            <a:r>
              <a:rPr lang="en-US" dirty="0"/>
              <a:t>find pictures</a:t>
            </a:r>
          </a:p>
          <a:p>
            <a:r>
              <a:rPr lang="en-US" dirty="0"/>
              <a:t>Choose your wording </a:t>
            </a:r>
          </a:p>
          <a:p>
            <a:pPr marL="1149350" lvl="2" indent="-457200">
              <a:buFontTx/>
              <a:buChar char="-"/>
            </a:pPr>
            <a:r>
              <a:rPr lang="en-US" dirty="0"/>
              <a:t>choose font/typeface</a:t>
            </a:r>
          </a:p>
          <a:p>
            <a:pPr marL="1149350" lvl="2" indent="-457200">
              <a:buFontTx/>
              <a:buChar char="-"/>
            </a:pPr>
            <a:r>
              <a:rPr lang="en-US" dirty="0"/>
              <a:t>write it out</a:t>
            </a:r>
          </a:p>
          <a:p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  <a:p>
            <a:endParaRPr lang="en-US" dirty="0"/>
          </a:p>
          <a:p>
            <a:r>
              <a:rPr lang="en-US" dirty="0"/>
              <a:t>Design ideas</a:t>
            </a:r>
          </a:p>
          <a:p>
            <a:endParaRPr lang="en-US" dirty="0"/>
          </a:p>
          <a:p>
            <a:r>
              <a:rPr lang="en-US" dirty="0"/>
              <a:t>Roughs/thumbnail sketches</a:t>
            </a:r>
          </a:p>
          <a:p>
            <a:endParaRPr lang="en-US" dirty="0"/>
          </a:p>
          <a:p>
            <a:r>
              <a:rPr lang="en-US" dirty="0"/>
              <a:t>Choose the best</a:t>
            </a:r>
          </a:p>
          <a:p>
            <a:endParaRPr lang="en-US" dirty="0"/>
          </a:p>
          <a:p>
            <a:r>
              <a:rPr lang="en-US" dirty="0"/>
              <a:t>Planning</a:t>
            </a:r>
          </a:p>
          <a:p>
            <a:endParaRPr lang="en-US" dirty="0"/>
          </a:p>
          <a:p>
            <a:r>
              <a:rPr lang="en-US" dirty="0"/>
              <a:t>Execution (doing it!)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am looking for: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3600" b="1" dirty="0"/>
          </a:p>
          <a:p>
            <a:pPr algn="ctr">
              <a:buNone/>
            </a:pPr>
            <a:r>
              <a:rPr lang="en-US" sz="3600" b="1" dirty="0"/>
              <a:t>You are learning to:</a:t>
            </a:r>
          </a:p>
          <a:p>
            <a:pPr algn="ctr">
              <a:buNone/>
            </a:pPr>
            <a:r>
              <a:rPr lang="en-US" dirty="0"/>
              <a:t>Put words and images together</a:t>
            </a:r>
          </a:p>
          <a:p>
            <a:pPr algn="ctr">
              <a:buNone/>
            </a:pPr>
            <a:r>
              <a:rPr lang="en-US" dirty="0"/>
              <a:t>Draw out letters</a:t>
            </a:r>
          </a:p>
          <a:p>
            <a:pPr algn="ctr">
              <a:buNone/>
            </a:pPr>
            <a:r>
              <a:rPr lang="en-US" dirty="0"/>
              <a:t>Create a graphic design</a:t>
            </a:r>
          </a:p>
          <a:p>
            <a:pPr algn="ctr">
              <a:buNone/>
            </a:pPr>
            <a:r>
              <a:rPr lang="en-US" dirty="0"/>
              <a:t>Use </a:t>
            </a:r>
            <a:r>
              <a:rPr lang="en-US" dirty="0" err="1"/>
              <a:t>colour</a:t>
            </a:r>
            <a:r>
              <a:rPr lang="en-US" dirty="0"/>
              <a:t> to show distance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Evidence of your own original research</a:t>
            </a:r>
          </a:p>
          <a:p>
            <a:endParaRPr lang="en-US" dirty="0"/>
          </a:p>
          <a:p>
            <a:r>
              <a:rPr lang="en-US" dirty="0"/>
              <a:t>Bold designs</a:t>
            </a:r>
          </a:p>
          <a:p>
            <a:endParaRPr lang="en-US" dirty="0"/>
          </a:p>
          <a:p>
            <a:r>
              <a:rPr lang="en-US" dirty="0"/>
              <a:t>Clear well drawn lettering</a:t>
            </a:r>
          </a:p>
          <a:p>
            <a:endParaRPr lang="en-US" dirty="0"/>
          </a:p>
          <a:p>
            <a:r>
              <a:rPr lang="en-US" dirty="0"/>
              <a:t>Neat painting</a:t>
            </a:r>
          </a:p>
          <a:p>
            <a:endParaRPr lang="en-US" dirty="0"/>
          </a:p>
          <a:p>
            <a:r>
              <a:rPr lang="en-US" dirty="0"/>
              <a:t>Good use of perspective</a:t>
            </a:r>
          </a:p>
          <a:p>
            <a:endParaRPr lang="en-US" dirty="0"/>
          </a:p>
          <a:p>
            <a:r>
              <a:rPr lang="en-US" dirty="0"/>
              <a:t>Excellent presentation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42899"/>
            <a:ext cx="4267200" cy="61698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"/>
            <a:ext cx="419100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828800"/>
          </a:xfrm>
        </p:spPr>
        <p:txBody>
          <a:bodyPr/>
          <a:lstStyle/>
          <a:p>
            <a:r>
              <a:rPr lang="en-US" dirty="0"/>
              <a:t>What is a Poster?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a sign posted in a public place as an advertisement;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poster is an informative, often decorative way to attract attention to the information it contains.</a:t>
            </a:r>
          </a:p>
          <a:p>
            <a:endParaRPr lang="en-US" b="1" dirty="0"/>
          </a:p>
          <a:p>
            <a:r>
              <a:rPr lang="en-US" dirty="0"/>
              <a:t>A </a:t>
            </a:r>
            <a:r>
              <a:rPr lang="en-US" b="1" dirty="0"/>
              <a:t>poster is where the researcher directly presents their research results as a visual display, which is positioned on poster board.</a:t>
            </a:r>
          </a:p>
          <a:p>
            <a:endParaRPr lang="en-US" b="1" dirty="0"/>
          </a:p>
          <a:p>
            <a:r>
              <a:rPr lang="en-US" dirty="0"/>
              <a:t>A </a:t>
            </a:r>
            <a:r>
              <a:rPr lang="en-US" b="1" dirty="0"/>
              <a:t>poster is simply a static, visual medium (usually of the paper and board variety) that you use to communicate ideas and messages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362200"/>
            <a:ext cx="3250360" cy="5105399"/>
          </a:xfrm>
        </p:spPr>
        <p:txBody>
          <a:bodyPr/>
          <a:lstStyle/>
          <a:p>
            <a:r>
              <a:rPr lang="en-US" dirty="0"/>
              <a:t>Common Images </a:t>
            </a:r>
          </a:p>
          <a:p>
            <a:endParaRPr lang="en-US" dirty="0"/>
          </a:p>
          <a:p>
            <a:r>
              <a:rPr lang="en-US" dirty="0"/>
              <a:t>Ways of getting there – trains boats and planes</a:t>
            </a:r>
          </a:p>
          <a:p>
            <a:endParaRPr lang="en-US" dirty="0"/>
          </a:p>
          <a:p>
            <a:r>
              <a:rPr lang="en-US" dirty="0"/>
              <a:t>Scenery – towns, beaches, mountains, churches, castles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8599"/>
            <a:ext cx="6172200" cy="63367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r="10705"/>
          <a:stretch>
            <a:fillRect/>
          </a:stretch>
        </p:blipFill>
        <p:spPr>
          <a:xfrm>
            <a:off x="1828800" y="304800"/>
            <a:ext cx="4648200" cy="62905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04800"/>
            <a:ext cx="4648200" cy="62252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5800" y="1905000"/>
            <a:ext cx="4149725" cy="4362450"/>
          </a:xfrm>
        </p:spPr>
        <p:txBody>
          <a:bodyPr/>
          <a:lstStyle/>
          <a:p>
            <a:r>
              <a:rPr lang="en-US" dirty="0"/>
              <a:t>Exaggerated perspective leading your eye in</a:t>
            </a:r>
          </a:p>
          <a:p>
            <a:r>
              <a:rPr lang="en-US" dirty="0"/>
              <a:t>Little empty space</a:t>
            </a:r>
          </a:p>
          <a:p>
            <a:r>
              <a:rPr lang="en-US" dirty="0"/>
              <a:t>Simple </a:t>
            </a:r>
            <a:r>
              <a:rPr lang="en-US" dirty="0" err="1"/>
              <a:t>colours</a:t>
            </a:r>
            <a:endParaRPr lang="en-US" dirty="0"/>
          </a:p>
          <a:p>
            <a:r>
              <a:rPr lang="en-US" dirty="0"/>
              <a:t>Appropriate style of lettering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000" b="1" dirty="0"/>
          </a:p>
          <a:p>
            <a:r>
              <a:rPr lang="en-US" sz="2000" b="1" u="sng" dirty="0"/>
              <a:t>Bold design</a:t>
            </a:r>
          </a:p>
          <a:p>
            <a:endParaRPr lang="en-US" sz="2000" b="1" u="sng" dirty="0"/>
          </a:p>
          <a:p>
            <a:r>
              <a:rPr lang="en-US" sz="2000" b="1" u="sng" dirty="0"/>
              <a:t>Attractive and inviting image</a:t>
            </a:r>
          </a:p>
          <a:p>
            <a:endParaRPr lang="en-US" sz="2000" b="1" u="sng" dirty="0"/>
          </a:p>
          <a:p>
            <a:r>
              <a:rPr lang="en-US" sz="2000" b="1" u="sng" dirty="0"/>
              <a:t>Flat </a:t>
            </a:r>
            <a:r>
              <a:rPr lang="en-US" sz="2000" b="1" u="sng" dirty="0" err="1"/>
              <a:t>colour</a:t>
            </a:r>
            <a:r>
              <a:rPr lang="en-US" sz="2000" b="1" u="sng" dirty="0"/>
              <a:t> </a:t>
            </a:r>
          </a:p>
          <a:p>
            <a:endParaRPr lang="en-US" sz="2000" b="1" u="sng" dirty="0"/>
          </a:p>
          <a:p>
            <a:r>
              <a:rPr lang="en-US" sz="2000" b="1" u="sng" dirty="0"/>
              <a:t>Clear lettering</a:t>
            </a:r>
          </a:p>
          <a:p>
            <a:endParaRPr lang="en-US" sz="2000" b="1" u="sng" dirty="0"/>
          </a:p>
          <a:p>
            <a:endParaRPr lang="en-US" sz="2000" b="1" u="sng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ravel Posters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 - &amp;quot;What is a Poster?&amp;quot;&quot;/&gt;&lt;property id=&quot;20307&quot; value=&quot;273&quot;/&gt;&lt;/object&gt;&lt;object type=&quot;3&quot; unique_id=&quot;10008&quot;&gt;&lt;property id=&quot;20148&quot; value=&quot;5&quot;/&gt;&lt;property id=&quot;20300&quot; value=&quot;Slide 6&quot;/&gt;&lt;property id=&quot;20307&quot; value=&quot;266&quot;/&gt;&lt;/object&gt;&lt;object type=&quot;3&quot; unique_id=&quot;10009&quot;&gt;&lt;property id=&quot;20148&quot; value=&quot;5&quot;/&gt;&lt;property id=&quot;20300&quot; value=&quot;Slide 7&quot;/&gt;&lt;property id=&quot;20307&quot; value=&quot;271&quot;/&gt;&lt;/object&gt;&lt;object type=&quot;3&quot; unique_id=&quot;10010&quot;&gt;&lt;property id=&quot;20148&quot; value=&quot;5&quot;/&gt;&lt;property id=&quot;20300&quot; value=&quot;Slide 8&quot;/&gt;&lt;property id=&quot;20307&quot; value=&quot;272&quot;/&gt;&lt;/object&gt;&lt;object type=&quot;3&quot; unique_id=&quot;10011&quot;&gt;&lt;property id=&quot;20148&quot; value=&quot;5&quot;/&gt;&lt;property id=&quot;20300&quot; value=&quot;Slide 9 - &amp;quot;Key Elements&amp;quot;&quot;/&gt;&lt;property id=&quot;20307&quot; value=&quot;262&quot;/&gt;&lt;/object&gt;&lt;object type=&quot;3&quot; unique_id=&quot;10012&quot;&gt;&lt;property id=&quot;20148&quot; value=&quot;5&quot;/&gt;&lt;property id=&quot;20300&quot; value=&quot;Slide 10&quot;/&gt;&lt;property id=&quot;20307&quot; value=&quot;279&quot;/&gt;&lt;/object&gt;&lt;object type=&quot;3&quot; unique_id=&quot;10013&quot;&gt;&lt;property id=&quot;20148&quot; value=&quot;5&quot;/&gt;&lt;property id=&quot;20300&quot; value=&quot;Slide 11&quot;/&gt;&lt;property id=&quot;20307&quot; value=&quot;261&quot;/&gt;&lt;/object&gt;&lt;object type=&quot;3&quot; unique_id=&quot;10014&quot;&gt;&lt;property id=&quot;20148&quot; value=&quot;5&quot;/&gt;&lt;property id=&quot;20300&quot; value=&quot;Slide 12&quot;/&gt;&lt;property id=&quot;20307&quot; value=&quot;265&quot;/&gt;&lt;/object&gt;&lt;object type=&quot;3&quot; unique_id=&quot;10015&quot;&gt;&lt;property id=&quot;20148&quot; value=&quot;5&quot;/&gt;&lt;property id=&quot;20300&quot; value=&quot;Slide 13&quot;/&gt;&lt;property id=&quot;20307&quot; value=&quot;260&quot;/&gt;&lt;/object&gt;&lt;object type=&quot;3&quot; unique_id=&quot;10016&quot;&gt;&lt;property id=&quot;20148&quot; value=&quot;5&quot;/&gt;&lt;property id=&quot;20300&quot; value=&quot;Slide 14&quot;/&gt;&lt;property id=&quot;20307&quot; value=&quot;276&quot;/&gt;&lt;/object&gt;&lt;object type=&quot;3&quot; unique_id=&quot;10017&quot;&gt;&lt;property id=&quot;20148&quot; value=&quot;5&quot;/&gt;&lt;property id=&quot;20300&quot; value=&quot;Slide 15&quot;/&gt;&lt;property id=&quot;20307&quot; value=&quot;277&quot;/&gt;&lt;/object&gt;&lt;object type=&quot;3&quot; unique_id=&quot;10018&quot;&gt;&lt;property id=&quot;20148&quot; value=&quot;5&quot;/&gt;&lt;property id=&quot;20300&quot; value=&quot;Slide 16&quot;/&gt;&lt;property id=&quot;20307&quot; value=&quot;281&quot;/&gt;&lt;/object&gt;&lt;object type=&quot;3&quot; unique_id=&quot;10019&quot;&gt;&lt;property id=&quot;20148&quot; value=&quot;5&quot;/&gt;&lt;property id=&quot;20300&quot; value=&quot;Slide 17&quot;/&gt;&lt;property id=&quot;20307&quot; value=&quot;263&quot;/&gt;&lt;/object&gt;&lt;object type=&quot;3&quot; unique_id=&quot;10020&quot;&gt;&lt;property id=&quot;20148&quot; value=&quot;5&quot;/&gt;&lt;property id=&quot;20300&quot; value=&quot;Slide 18&quot;/&gt;&lt;property id=&quot;20307&quot; value=&quot;270&quot;/&gt;&lt;/object&gt;&lt;object type=&quot;3&quot; unique_id=&quot;10021&quot;&gt;&lt;property id=&quot;20148&quot; value=&quot;5&quot;/&gt;&lt;property id=&quot;20300&quot; value=&quot;Slide 19&quot;/&gt;&lt;property id=&quot;20307&quot; value=&quot;268&quot;/&gt;&lt;/object&gt;&lt;object type=&quot;3&quot; unique_id=&quot;10022&quot;&gt;&lt;property id=&quot;20148&quot; value=&quot;5&quot;/&gt;&lt;property id=&quot;20300&quot; value=&quot;Slide 20&quot;/&gt;&lt;property id=&quot;20307&quot; value=&quot;269&quot;/&gt;&lt;/object&gt;&lt;object type=&quot;3&quot; unique_id=&quot;10023&quot;&gt;&lt;property id=&quot;20148&quot; value=&quot;5&quot;/&gt;&lt;property id=&quot;20300&quot; value=&quot;Slide 21&quot;/&gt;&lt;property id=&quot;20307&quot; value=&quot;274&quot;/&gt;&lt;/object&gt;&lt;object type=&quot;3&quot; unique_id=&quot;10024&quot;&gt;&lt;property id=&quot;20148&quot; value=&quot;5&quot;/&gt;&lt;property id=&quot;20300&quot; value=&quot;Slide 22&quot;/&gt;&lt;property id=&quot;20307&quot; value=&quot;275&quot;/&gt;&lt;/object&gt;&lt;object type=&quot;3&quot; unique_id=&quot;10025&quot;&gt;&lt;property id=&quot;20148&quot; value=&quot;5&quot;/&gt;&lt;property id=&quot;20300&quot; value=&quot;Slide 23 - &amp;quot;Lettering&amp;quot;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67&quot;/&gt;&lt;/object&gt;&lt;object type=&quot;3&quot; unique_id=&quot;10028&quot;&gt;&lt;property id=&quot;20148&quot; value=&quot;5&quot;/&gt;&lt;property id=&quot;20300&quot; value=&quot;Slide 26&quot;/&gt;&lt;property id=&quot;20307&quot; value=&quot;264&quot;/&gt;&lt;/object&gt;&lt;object type=&quot;3&quot; unique_id=&quot;10029&quot;&gt;&lt;property id=&quot;20148&quot; value=&quot;5&quot;/&gt;&lt;property id=&quot;20300&quot; value=&quot;Slide 27 - &amp;quot;Your Tasks&amp;quot;&quot;/&gt;&lt;property id=&quot;20307&quot; value=&quot;282&quot;/&gt;&lt;/object&gt;&lt;object type=&quot;3&quot; unique_id=&quot;10030&quot;&gt;&lt;property id=&quot;20148&quot; value=&quot;5&quot;/&gt;&lt;property id=&quot;20300&quot; value=&quot;Slide 28 - &amp;quot;I am looking for:&amp;quot;&quot;/&gt;&lt;property id=&quot;20307&quot; value=&quot;283&quot;/&gt;&lt;/object&gt;&lt;/object&gt;&lt;object type=&quot;8&quot; unique_id=&quot;1006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111</TotalTime>
  <Words>332</Words>
  <Application>Microsoft Macintosh PowerPoint</Application>
  <PresentationFormat>On-screen Show (4:3)</PresentationFormat>
  <Paragraphs>86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Book Antiqua</vt:lpstr>
      <vt:lpstr>Wingdings 2</vt:lpstr>
      <vt:lpstr>Habitat</vt:lpstr>
      <vt:lpstr>Travel Posters</vt:lpstr>
      <vt:lpstr>PowerPoint Presentation</vt:lpstr>
      <vt:lpstr>PowerPoint Presentation</vt:lpstr>
      <vt:lpstr>PowerPoint Presentation</vt:lpstr>
      <vt:lpstr>What is a Poster?</vt:lpstr>
      <vt:lpstr>PowerPoint Presentation</vt:lpstr>
      <vt:lpstr>PowerPoint Presentation</vt:lpstr>
      <vt:lpstr>PowerPoint Presentation</vt:lpstr>
      <vt:lpstr>Key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Lettering</vt:lpstr>
      <vt:lpstr>PowerPoint Presentation</vt:lpstr>
      <vt:lpstr>PowerPoint Presentation</vt:lpstr>
      <vt:lpstr>PowerPoint Presentation</vt:lpstr>
      <vt:lpstr>Your Tasks</vt:lpstr>
      <vt:lpstr>I am looking for: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Posters</dc:title>
  <dc:creator>Helen Scholes</dc:creator>
  <cp:lastModifiedBy>Shane Nipper</cp:lastModifiedBy>
  <cp:revision>6</cp:revision>
  <dcterms:created xsi:type="dcterms:W3CDTF">2009-08-31T10:11:09Z</dcterms:created>
  <dcterms:modified xsi:type="dcterms:W3CDTF">2020-01-22T02:10:51Z</dcterms:modified>
</cp:coreProperties>
</file>